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5EDB5-7060-4440-AE30-8DA705403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4B55E-D375-4B05-8E9A-36FB0DE7C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6F017-D8B3-4AE8-A324-71EAE515A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B6AA9-9E52-4DDB-9A59-FFE252A08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99F51-F508-41DE-BB79-FD77F406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4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6DF72-0DBD-41BA-9A6B-7A6BF5894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B4500-A00F-4064-9122-67146F9A3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62877-BD64-42C7-BC27-D961BE509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AE506-FBEE-4104-9D43-D60F82453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5A4E1-1F80-4C88-8657-2C74801A2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A8FBC4-FBA9-4D7E-976B-1F5B9923C5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CAD328-4B2E-4B93-A69F-72644E185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F134E-6177-4523-9A8F-A6B14E4F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2240D-A5F2-41D1-A277-B279E5016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D18F5-4531-4A4B-96DE-E3AB0064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3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4EB53-14E7-4861-AF22-650823B91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2D7C-08E9-44B6-9266-6E10102AD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A7511-0182-4BEF-A1E1-C470B5B01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90D4C-3ACD-4028-9758-C3216D9E9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85C16-D994-41E1-AEB7-634586512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7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5F7AC-219B-4D15-8B16-E397E9CEF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8C127-E22B-4AD5-8667-033EB7F80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BA150-56A0-49FA-AE9D-E2612FED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E4064-962F-4B17-83C7-27FFE4E63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80411-EC54-4633-A36A-82DED9D5E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9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0FB25-7618-449D-B8EF-99C015B7A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00D3E-C375-486F-941B-C04F14E2FF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C6A0B-0AA7-44C5-84BD-A3AC6B1EF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D4081-A869-4012-BE57-BDAD7E9EF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44224-7E77-44D0-887C-6203C675D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2F6CC-842C-48AA-AFAB-BC1F1618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2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E2E89-A881-441F-B993-208830E0C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E1C74-260D-40FA-8FB2-7244AE324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03F293-29CB-43E1-A262-BADB9DA39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0254C7-5DAC-4F4E-94B1-770396582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7AB261-A10E-4F9A-8834-F546950BF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0E840-175A-4522-92A6-F7A436CB0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78E5BD-198A-474C-AD00-9BDCAFA2D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BBC481-93DE-440C-929E-0705A3F7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8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E89D9-CD52-4D30-AFC9-903263BC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B7A1EA-7070-41A6-A53B-FA25DBD29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FE9ABD-0E04-40F4-BEC0-318C8730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D1A26D-A7A9-4A3C-A93E-24BCC7E69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9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C75BFA-7070-4825-85DD-1886F114C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58AF0A-1C8E-4578-A920-36E9B5C6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F1386-F7B0-4C2F-92B9-AF1B504C9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D6AA7-07DE-407E-968A-A8E81FFBB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7C9A3-C657-4AD8-93AA-EA8388C52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C38BC-4F0D-44F5-A67F-EE4A8BAE2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22A76-A0F0-4E30-A3D7-94C99F003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9B870-7DF8-4077-A849-6A2528364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56D46A-B4F4-4348-8D21-0D027166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5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11A57-3C4F-49C1-938D-6E08E31F1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9ADD4C-C485-49A7-A0A3-14A0764059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014B16-79D0-4A65-BA82-453296F91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2BE03-301D-4F32-BE6B-E38F9462C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3B222-A466-4B7B-9FDE-4F0242B1F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3C510-BF28-4A1E-A7D7-76D9A44A0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8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982CCA-21C4-48FB-AEAA-F0DA12A05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08DC0-EFD9-4918-A6FA-A5549668D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D3472-94F6-447E-8BB2-DA30459A8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CC2B5-719E-4A34-9D8F-0941134C5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E93E9-D901-4AA7-9684-3F47FE8F2C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8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594937C-0A68-4ADB-A9FE-9A8F9BEC7E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9900" y="519112"/>
            <a:ext cx="6172200" cy="581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186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17</cp:revision>
  <dcterms:created xsi:type="dcterms:W3CDTF">2020-04-17T09:27:58Z</dcterms:created>
  <dcterms:modified xsi:type="dcterms:W3CDTF">2020-05-02T06:18:28Z</dcterms:modified>
</cp:coreProperties>
</file>